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0" y="-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9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1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0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7C1A-3F16-4D6D-8A0B-3B7FC8514AB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D68B-BD9A-46C4-98E6-40DE44767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6307560"/>
            <a:ext cx="8458200" cy="40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Check here if you both sides should be identical and submit only this page</a:t>
            </a:r>
            <a:r>
              <a:rPr lang="en-US" sz="1500" dirty="0" smtClean="0"/>
              <a:t>.                  DUE BY 1 JUNE 2026</a:t>
            </a:r>
            <a:endParaRPr lang="en-US" sz="15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28600" y="6374451"/>
            <a:ext cx="304800" cy="304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28600" y="2781142"/>
            <a:ext cx="8682178" cy="3581399"/>
            <a:chOff x="1295400" y="457201"/>
            <a:chExt cx="7543800" cy="311181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295400" y="457201"/>
              <a:ext cx="7543800" cy="3111818"/>
              <a:chOff x="152400" y="457200"/>
              <a:chExt cx="8686800" cy="3583306"/>
            </a:xfrm>
          </p:grpSpPr>
          <p:pic>
            <p:nvPicPr>
              <p:cNvPr id="1026" name="Picture 2" descr="Suv - Free vector silhouettes on creazilla.com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57200"/>
                <a:ext cx="8686800" cy="3583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Cross 4"/>
              <p:cNvSpPr/>
              <p:nvPr/>
            </p:nvSpPr>
            <p:spPr>
              <a:xfrm rot="2745487">
                <a:off x="3594397" y="866446"/>
                <a:ext cx="812358" cy="804121"/>
              </a:xfrm>
              <a:prstGeom prst="plus">
                <a:avLst>
                  <a:gd name="adj" fmla="val 3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38200" y="2514600"/>
                <a:ext cx="1508760" cy="15087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019800" y="2514600"/>
                <a:ext cx="1508760" cy="15087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76600" y="2971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Driver’s Side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09800" y="5955268"/>
            <a:ext cx="417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can be on all but the front window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3105" y="152400"/>
            <a:ext cx="884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  Phone: _______________________ Post: 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868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description:</a:t>
            </a:r>
            <a:endParaRPr lang="en-US" dirty="0"/>
          </a:p>
        </p:txBody>
      </p:sp>
      <p:pic>
        <p:nvPicPr>
          <p:cNvPr id="32" name="Picture 2" descr="United States Army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90432" cy="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2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 flipH="1">
            <a:off x="228600" y="2781142"/>
            <a:ext cx="8682178" cy="3581399"/>
            <a:chOff x="152400" y="457200"/>
            <a:chExt cx="8686800" cy="3583306"/>
          </a:xfrm>
        </p:grpSpPr>
        <p:pic>
          <p:nvPicPr>
            <p:cNvPr id="1026" name="Picture 2" descr="Suv - Free vector silhouettes on creazilla.com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8686800" cy="358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ross 4"/>
            <p:cNvSpPr/>
            <p:nvPr/>
          </p:nvSpPr>
          <p:spPr>
            <a:xfrm rot="2745487">
              <a:off x="3594397" y="866446"/>
              <a:ext cx="812358" cy="804121"/>
            </a:xfrm>
            <a:prstGeom prst="plus">
              <a:avLst>
                <a:gd name="adj" fmla="val 3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38200" y="2514600"/>
              <a:ext cx="1508760" cy="1508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19800" y="2514600"/>
              <a:ext cx="1508760" cy="15087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36999" y="5955268"/>
            <a:ext cx="424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can be on all but the front window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3105" y="152400"/>
            <a:ext cx="884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  Phone: _______________________ Post: ______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868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description: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3789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Passenger Side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6307560"/>
            <a:ext cx="8763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If both sides should be identical, do not submit this page</a:t>
            </a:r>
            <a:r>
              <a:rPr lang="en-US" sz="1500" dirty="0"/>
              <a:t>. </a:t>
            </a:r>
            <a:r>
              <a:rPr lang="en-US" sz="1500" dirty="0" smtClean="0"/>
              <a:t>                                                        DUE </a:t>
            </a:r>
            <a:r>
              <a:rPr lang="en-US" sz="1500" dirty="0"/>
              <a:t>BY 1 JUNE </a:t>
            </a:r>
            <a:r>
              <a:rPr lang="en-US" sz="1500" dirty="0" smtClean="0"/>
              <a:t>2026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4707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have: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“Department of Montana”</a:t>
            </a:r>
          </a:p>
          <a:p>
            <a:pPr marL="342900" indent="-342900">
              <a:buAutoNum type="arabicPeriod"/>
            </a:pPr>
            <a:r>
              <a:rPr lang="en-US" dirty="0" smtClean="0"/>
              <a:t>All service branches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VFW Logo</a:t>
            </a:r>
          </a:p>
          <a:p>
            <a:r>
              <a:rPr lang="en-US" dirty="0"/>
              <a:t>L</a:t>
            </a:r>
            <a:r>
              <a:rPr lang="en-US" dirty="0" smtClean="0"/>
              <a:t>ogos on this page can be cut out/used to place onto your submission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5387" r="2941" b="31559"/>
          <a:stretch/>
        </p:blipFill>
        <p:spPr>
          <a:xfrm>
            <a:off x="381000" y="2511675"/>
            <a:ext cx="1712260" cy="6037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1000" y="1828800"/>
            <a:ext cx="171226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 smtClean="0">
                <a:ln w="12700">
                  <a:noFill/>
                  <a:prstDash val="solid"/>
                </a:ln>
                <a:solidFill>
                  <a:srgbClr val="800000"/>
                </a:solidFill>
              </a:rPr>
              <a:t>DEPARTMENT OF MONTANA</a:t>
            </a:r>
            <a:endParaRPr lang="en-US" sz="1000" b="1" cap="none" spc="0" dirty="0">
              <a:ln w="12700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22827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The hood will have the POW/MIA logo and a kneeling soldier with a field of poppies.</a:t>
            </a:r>
          </a:p>
          <a:p>
            <a:r>
              <a:rPr lang="en-US" dirty="0" smtClean="0"/>
              <a:t>The back window will have the current Department Commander’s logo.</a:t>
            </a:r>
          </a:p>
          <a:p>
            <a:r>
              <a:rPr lang="en-US" dirty="0" smtClean="0"/>
              <a:t>The back tailgate will have recruiting/eligibility info</a:t>
            </a:r>
            <a:r>
              <a:rPr lang="en-US" dirty="0" smtClean="0"/>
              <a:t>.</a:t>
            </a:r>
          </a:p>
          <a:p>
            <a:r>
              <a:rPr lang="en-US" dirty="0"/>
              <a:t>DUE BY 1 JUNE </a:t>
            </a:r>
            <a:r>
              <a:rPr lang="en-US" dirty="0" smtClean="0"/>
              <a:t>2026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5387" r="2941" b="31559"/>
          <a:stretch/>
        </p:blipFill>
        <p:spPr>
          <a:xfrm>
            <a:off x="389965" y="3279525"/>
            <a:ext cx="1712260" cy="6037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81000" y="2133600"/>
            <a:ext cx="171226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 smtClean="0">
                <a:ln w="12700">
                  <a:noFill/>
                  <a:prstDash val="solid"/>
                </a:ln>
                <a:solidFill>
                  <a:srgbClr val="800000"/>
                </a:solidFill>
              </a:rPr>
              <a:t>DEPARTMENT OF MONTANA</a:t>
            </a:r>
            <a:endParaRPr lang="en-US" sz="1000" b="1" cap="none" spc="0" dirty="0">
              <a:ln w="12700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pic>
        <p:nvPicPr>
          <p:cNvPr id="3074" name="Picture 2" descr="United States Army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32" y="3572127"/>
            <a:ext cx="542673" cy="5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United States Army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32" y="1907761"/>
            <a:ext cx="390432" cy="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United States Army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32" y="2886327"/>
            <a:ext cx="542673" cy="5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United States Army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32" y="2379821"/>
            <a:ext cx="390432" cy="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y include: A white ceramic mug with a black handle and the text &quot;But First, Coffee&quot; in a black, handwritten-style font. The mug is on a white surfac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85" y="2897662"/>
            <a:ext cx="544270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May include: A white ceramic mug with a black handle and the text &quot;But First, Coffee&quot; in a black, handwritten-style font. The mug is on a white surfac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82" y="3572127"/>
            <a:ext cx="544270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y include: A white ceramic mug with a black handle and the text &quot;But First, Coffee&quot; in a black, handwritten-style font. The mug is on a white surfac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64" y="1905001"/>
            <a:ext cx="39667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May include: A white ceramic mug with a black handle and the text &quot;But First, Coffee&quot; in a black, handwritten-style font. The mug is on a white surfac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64" y="2377061"/>
            <a:ext cx="39667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Navy Logo Usage: Your Comprehensive Guide | MyBase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28059" r="4272" b="11826"/>
          <a:stretch/>
        </p:blipFill>
        <p:spPr bwMode="auto">
          <a:xfrm>
            <a:off x="3714753" y="2377061"/>
            <a:ext cx="395285" cy="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28059" r="4272" b="11826"/>
          <a:stretch/>
        </p:blipFill>
        <p:spPr bwMode="auto">
          <a:xfrm>
            <a:off x="3714335" y="1905000"/>
            <a:ext cx="395285" cy="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28059" r="4272" b="11826"/>
          <a:stretch/>
        </p:blipFill>
        <p:spPr bwMode="auto">
          <a:xfrm>
            <a:off x="3962864" y="3573715"/>
            <a:ext cx="542368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 t="28059" r="4272" b="11826"/>
          <a:stretch/>
        </p:blipFill>
        <p:spPr bwMode="auto">
          <a:xfrm>
            <a:off x="3962864" y="2889504"/>
            <a:ext cx="542368" cy="5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Air Force &amp; Space Force Intellectual Property Management &gt; Branding &gt; The Air  Force Emble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36" y="2889504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Air Force &amp; Space Force Intellectual Property Management &gt; Branding &gt; The Air  Force Emble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36" y="3575304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 descr="Air Force &amp; Space Force Intellectual Property Management &gt; Branding &gt; The Air  Force Embl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75" y="190776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Air Force &amp; Space Force Intellectual Property Management &gt; Branding &gt; The Air  Force Emble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57" y="237706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Seal of the United States Space Force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36" y="2897662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Seal of the United States Space Force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36" y="3589558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7" descr="Seal of the United States Space Force - Wikip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36" y="190638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7" descr="Seal of the United States Space Force - Wikip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36" y="237706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U.S. Coast Guard seal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32" y="2904731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9" descr="U.S. Coast Guard seal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32" y="3613527"/>
            <a:ext cx="539496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9" descr="U.S. Coast Guard seal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40" y="190776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9" descr="U.S. Coast Guard seal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40" y="237982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ROSS OF MALTA AND LOGO US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537098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1" descr="CROSS OF MALTA AND LOGO US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537098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1" descr="CROSS OF MALTA AND LOGO US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38600"/>
            <a:ext cx="391444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1" descr="CROSS OF MALTA AND LOGO USAG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3" y="4038600"/>
            <a:ext cx="391444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Emblem Branding Center – VFW Auxiliary National Organiz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06" y="4572000"/>
            <a:ext cx="513694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" descr="Emblem Branding Center – VFW Auxiliary National Organiz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06" y="4572000"/>
            <a:ext cx="513694" cy="5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3" descr="Emblem Branding Center – VFW Auxiliary National Organizati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98" y="4038600"/>
            <a:ext cx="374387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" descr="Emblem Branding Center – VFW Auxiliary National Organizati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52" y="4041756"/>
            <a:ext cx="374387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1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159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Allen</dc:creator>
  <cp:lastModifiedBy>Heather Allen</cp:lastModifiedBy>
  <cp:revision>10</cp:revision>
  <dcterms:created xsi:type="dcterms:W3CDTF">2026-05-01T23:29:12Z</dcterms:created>
  <dcterms:modified xsi:type="dcterms:W3CDTF">2026-05-02T00:44:26Z</dcterms:modified>
</cp:coreProperties>
</file>